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13"/>
  </p:notesMasterIdLst>
  <p:sldIdLst>
    <p:sldId id="314" r:id="rId2"/>
    <p:sldId id="304" r:id="rId3"/>
    <p:sldId id="256" r:id="rId4"/>
    <p:sldId id="305" r:id="rId5"/>
    <p:sldId id="306" r:id="rId6"/>
    <p:sldId id="308" r:id="rId7"/>
    <p:sldId id="310" r:id="rId8"/>
    <p:sldId id="312" r:id="rId9"/>
    <p:sldId id="313" r:id="rId10"/>
    <p:sldId id="309" r:id="rId11"/>
    <p:sldId id="31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9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DF1BF-7C5C-4AAA-B4BC-CFDCEACE356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BDE92-A6A1-4FB9-B794-506C52F873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3883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77295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064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1215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496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9939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72999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516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8633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433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8803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238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7216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78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5194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7864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26641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3036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C20983E-B971-47D4-AB10-B56DCA3A56AA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4EC8C7C-A02D-4981-864F-B09F88EA3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1140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9E6EA0-AB20-3CFE-5B87-A2BBBDFB1D28}"/>
              </a:ext>
            </a:extLst>
          </p:cNvPr>
          <p:cNvSpPr txBox="1"/>
          <p:nvPr/>
        </p:nvSpPr>
        <p:spPr>
          <a:xfrm>
            <a:off x="1731696" y="1132885"/>
            <a:ext cx="6651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/>
              <a:t>MARRIAGE</a:t>
            </a:r>
          </a:p>
        </p:txBody>
      </p:sp>
    </p:spTree>
    <p:extLst>
      <p:ext uri="{BB962C8B-B14F-4D97-AF65-F5344CB8AC3E}">
        <p14:creationId xmlns:p14="http://schemas.microsoft.com/office/powerpoint/2010/main" val="1407572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982" y="-20972"/>
            <a:ext cx="9171963" cy="68789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7396-F562-4577-D908-ED51EC0B09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AFFAC-5F4D-FBA3-734D-5724EB3956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C2E39A-2D8F-197B-2B61-88FD36C8E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00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704301CF-81BE-DDBE-DE6C-D0A74BB11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0"/>
            <a:ext cx="9218596" cy="676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61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CCF38338-6D31-D566-5FD2-72132CEB00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334" y="0"/>
            <a:ext cx="9196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4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207616" cy="69057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9276F015-00C5-4D03-450D-6EB15D16FD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0"/>
            <a:ext cx="9155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0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17545F96-E82B-5144-BE1B-FE0E0837DD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9012"/>
            <a:ext cx="9225116" cy="676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FAF45862-0602-4067-FBB7-E6C16982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243392" cy="677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66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7552DD90-7E4A-6502-D0F3-8FD4A81223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35" y="56644"/>
            <a:ext cx="9209726" cy="66192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6843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CEC3D1-AF14-A9A0-08E7-BB394B87859D}"/>
              </a:ext>
            </a:extLst>
          </p:cNvPr>
          <p:cNvSpPr txBox="1"/>
          <p:nvPr/>
        </p:nvSpPr>
        <p:spPr>
          <a:xfrm>
            <a:off x="1181437" y="971044"/>
            <a:ext cx="5632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429208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5</Words>
  <Application>Microsoft Office PowerPoint</Application>
  <PresentationFormat>On-screen Show (4:3)</PresentationFormat>
  <Paragraphs>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Nandini Kanwar</dc:creator>
  <cp:lastModifiedBy>Nandini Kanwar</cp:lastModifiedBy>
  <cp:revision>5</cp:revision>
  <dcterms:created xsi:type="dcterms:W3CDTF">2022-07-15T18:31:16Z</dcterms:created>
  <dcterms:modified xsi:type="dcterms:W3CDTF">2022-07-21T16:14:56Z</dcterms:modified>
</cp:coreProperties>
</file>